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sldIdLst>
    <p:sldId id="883" r:id="rId2"/>
    <p:sldId id="884" r:id="rId3"/>
    <p:sldId id="885" r:id="rId4"/>
    <p:sldId id="282" r:id="rId5"/>
    <p:sldId id="292" r:id="rId6"/>
    <p:sldId id="293" r:id="rId7"/>
    <p:sldId id="302" r:id="rId8"/>
    <p:sldId id="303" r:id="rId9"/>
    <p:sldId id="295" r:id="rId10"/>
    <p:sldId id="296" r:id="rId11"/>
    <p:sldId id="297" r:id="rId12"/>
    <p:sldId id="298" r:id="rId13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READ ME" id="{059627AD-50AB-404F-A5D5-82E3EDFBC6B3}">
          <p14:sldIdLst>
            <p14:sldId id="883"/>
            <p14:sldId id="884"/>
            <p14:sldId id="885"/>
            <p14:sldId id="282"/>
          </p14:sldIdLst>
        </p14:section>
        <p14:section name="Intro_1" id="{1B01D6F4-A22B-384B-9886-D2F6C29AC75A}">
          <p14:sldIdLst>
            <p14:sldId id="292"/>
            <p14:sldId id="293"/>
          </p14:sldIdLst>
        </p14:section>
        <p14:section name="Intro_2" id="{BB8981EE-39B0-2340-98FA-A6CF4FEB3FD1}">
          <p14:sldIdLst>
            <p14:sldId id="302"/>
            <p14:sldId id="303"/>
          </p14:sldIdLst>
        </p14:section>
        <p14:section name="Slide" id="{8D8A70C6-9FC9-F041-8541-CE8508F503BC}">
          <p14:sldIdLst>
            <p14:sldId id="295"/>
            <p14:sldId id="296"/>
            <p14:sldId id="297"/>
            <p14:sldId id="298"/>
          </p14:sldIdLst>
        </p14:section>
        <p14:section name="Elementi" id="{02CF0B1B-DAFD-5D4A-8484-FE94FBAE2002}">
          <p14:sldIdLst/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291C1"/>
    <a:srgbClr val="8CBE23"/>
    <a:srgbClr val="FAB429"/>
    <a:srgbClr val="2F2D2A"/>
    <a:srgbClr val="4472C4"/>
    <a:srgbClr val="FFE1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263"/>
    <p:restoredTop sz="82799"/>
  </p:normalViewPr>
  <p:slideViewPr>
    <p:cSldViewPr snapToGrid="0" snapToObjects="1">
      <p:cViewPr varScale="1">
        <p:scale>
          <a:sx n="96" d="100"/>
          <a:sy n="96" d="100"/>
        </p:scale>
        <p:origin x="200" y="30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F45237-9C2B-484D-B3B6-A7ABE3118A8E}" type="datetimeFigureOut">
              <a:rPr lang="it-IT" smtClean="0"/>
              <a:t>11/12/19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2F81A7-4C26-FF4B-A241-9AAB91BB502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208433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2F81A7-4C26-FF4B-A241-9AAB91BB502B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669422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2F81A7-4C26-FF4B-A241-9AAB91BB502B}" type="slidenum">
              <a:rPr lang="it-IT" smtClean="0"/>
              <a:t>11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674895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2F81A7-4C26-FF4B-A241-9AAB91BB502B}" type="slidenum">
              <a:rPr lang="it-IT" smtClean="0"/>
              <a:t>12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25915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2F81A7-4C26-FF4B-A241-9AAB91BB502B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192581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2F81A7-4C26-FF4B-A241-9AAB91BB502B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497228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2F81A7-4C26-FF4B-A241-9AAB91BB502B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107084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2F81A7-4C26-FF4B-A241-9AAB91BB502B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50774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2F81A7-4C26-FF4B-A241-9AAB91BB502B}" type="slidenum">
              <a:rPr lang="it-IT" smtClean="0"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975867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2F81A7-4C26-FF4B-A241-9AAB91BB502B}" type="slidenum">
              <a:rPr lang="it-IT" smtClean="0"/>
              <a:t>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309404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2F81A7-4C26-FF4B-A241-9AAB91BB502B}" type="slidenum">
              <a:rPr lang="it-IT" smtClean="0"/>
              <a:t>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394611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2F81A7-4C26-FF4B-A241-9AAB91BB502B}" type="slidenum">
              <a:rPr lang="it-IT" smtClean="0"/>
              <a:t>10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0399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A01C1A2-EBA0-F34F-86DA-11B0E381E3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05009660-61DB-3048-96C5-9EDFE87824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3F95E271-E784-6940-A8C9-E4A399A443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B7F58-2A4F-D84D-8472-EE944BE82BF8}" type="datetimeFigureOut">
              <a:rPr lang="it-IT" smtClean="0"/>
              <a:t>11/12/19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CDC6FED-66CF-944A-BDA8-0743B4D61D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20451C99-C057-8E49-A890-D568BDCBDC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273F3-F925-9C4A-93DD-D1F0DB0D123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972219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C661170-8935-B548-9945-681930B137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F0319D48-108E-DD4A-AA72-7A3504FB11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6EAFEE82-728B-7C49-8D7D-19FE99CBA5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B7F58-2A4F-D84D-8472-EE944BE82BF8}" type="datetimeFigureOut">
              <a:rPr lang="it-IT" smtClean="0"/>
              <a:t>11/12/19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F22C601-5DB9-DF43-BAE0-7F02AFF8E9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50C51013-1577-3349-A21B-E688E20B58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273F3-F925-9C4A-93DD-D1F0DB0D123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82896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7721BB3E-CA71-3A4D-AD6E-51EE4A16561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E5A40A45-296E-B343-94F0-2C07B3C670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F705E1CD-67B7-F645-9DC9-168027027C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B7F58-2A4F-D84D-8472-EE944BE82BF8}" type="datetimeFigureOut">
              <a:rPr lang="it-IT" smtClean="0"/>
              <a:t>11/12/19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23251B2-7AB3-0E46-8684-E334C752D6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82357D22-BDA1-5442-8050-224805BC7B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273F3-F925-9C4A-93DD-D1F0DB0D123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032959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6"/>
          <p:cNvSpPr>
            <a:spLocks noGrp="1"/>
          </p:cNvSpPr>
          <p:nvPr>
            <p:ph type="pic" sz="quarter" idx="21"/>
          </p:nvPr>
        </p:nvSpPr>
        <p:spPr>
          <a:xfrm>
            <a:off x="2663464" y="0"/>
            <a:ext cx="9528536" cy="6858000"/>
          </a:xfrm>
          <a:prstGeom prst="rect">
            <a:avLst/>
          </a:prstGeom>
          <a:pattFill prst="pct5">
            <a:fgClr>
              <a:srgbClr val="DEE2E4"/>
            </a:fgClr>
            <a:bgClr>
              <a:srgbClr val="A0ACB1"/>
            </a:bgClr>
          </a:patt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4958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4B075F4-DCBC-3C41-8B3A-13EFCD71DF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F4A22A5-8066-2B4A-A91E-D4352CBB3B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D442FA2D-A90A-AD44-B2FF-8C703C9185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B7F58-2A4F-D84D-8472-EE944BE82BF8}" type="datetimeFigureOut">
              <a:rPr lang="it-IT" smtClean="0"/>
              <a:t>11/12/19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635617D8-6D57-BF4A-A7FA-8BED6CD1BE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511BD3F-BD4E-0A44-A23C-FE81ACB99F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273F3-F925-9C4A-93DD-D1F0DB0D123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676483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850900C-5ADC-3748-881D-3C6C314D62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1E445168-51FE-2A4E-8F21-176BA4DA7F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A1B6183B-A5C3-D14F-A05A-8CEC941C30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B7F58-2A4F-D84D-8472-EE944BE82BF8}" type="datetimeFigureOut">
              <a:rPr lang="it-IT" smtClean="0"/>
              <a:t>11/12/19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628B8C8-B53E-1D48-84A8-BCD4FCAE05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CAEDE6B-8962-F84A-9B6E-50C361F474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273F3-F925-9C4A-93DD-D1F0DB0D123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141720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CE3D4B9-EC13-F246-96B1-2D2E01CB4C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726321DB-422C-924B-9C5C-EA6DD63F4C7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F9D49F7F-3B10-0446-9734-675AF86CE6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7DCDE366-9E78-6D4E-B354-EBBB35A6EB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B7F58-2A4F-D84D-8472-EE944BE82BF8}" type="datetimeFigureOut">
              <a:rPr lang="it-IT" smtClean="0"/>
              <a:t>11/12/19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308A43E6-3A1F-BE48-8666-FAB2DA759C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928B4BB3-190C-4E43-B868-56F0EBC12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273F3-F925-9C4A-93DD-D1F0DB0D123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403046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F2311B7-DBA4-3346-8D62-B252900B9E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BAA6823B-7679-9E42-B0F3-BE675E86F8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11BEBCF7-89B6-D642-91A0-B28F0CB97D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C4A96553-171B-744D-87A5-C4B3B8AF08E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969A27F9-7F5A-B94D-99FE-236C2209859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13709A8E-9DAD-0844-A563-9510D6D5BC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B7F58-2A4F-D84D-8472-EE944BE82BF8}" type="datetimeFigureOut">
              <a:rPr lang="it-IT" smtClean="0"/>
              <a:t>11/12/19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F5218C78-388F-524E-966D-5CDBBA75E2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C4B93C07-A88E-4541-9202-8C3C610FCB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273F3-F925-9C4A-93DD-D1F0DB0D123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734082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B411693-C88D-1548-82B6-F5C8D9DBFC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E6105B45-A656-1A4C-A089-DD8EB9A947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B7F58-2A4F-D84D-8472-EE944BE82BF8}" type="datetimeFigureOut">
              <a:rPr lang="it-IT" smtClean="0"/>
              <a:t>11/12/19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D4C500A4-23B0-6848-B63F-B795DCB356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698F69AE-E692-6F4C-9C1B-297DE322CB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273F3-F925-9C4A-93DD-D1F0DB0D123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681099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385084E9-61AF-5046-B844-6A09B3F5A2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B7F58-2A4F-D84D-8472-EE944BE82BF8}" type="datetimeFigureOut">
              <a:rPr lang="it-IT" smtClean="0"/>
              <a:t>11/12/19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BE439C88-B320-1449-B2DB-BDBDD55300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0A1E0AA9-4D33-2A4B-8467-802195F636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273F3-F925-9C4A-93DD-D1F0DB0D123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707555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0C96AC7-E5F6-054A-8902-BD50EB75F3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61194BC9-DFA6-2F47-9B07-E48434FF31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9DD1668D-2A58-EF41-B1F2-50728244CC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ECF20C9C-EC81-A449-8BD8-A6AB761E4F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B7F58-2A4F-D84D-8472-EE944BE82BF8}" type="datetimeFigureOut">
              <a:rPr lang="it-IT" smtClean="0"/>
              <a:t>11/12/19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1691BB73-B70F-D942-94EF-ABC15997B6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0C46AA3D-DE6F-FF45-B472-3466B228B3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273F3-F925-9C4A-93DD-D1F0DB0D123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6236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EC19183-E493-C940-9B28-8ED7D65ED8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8CC5A0C4-6D3B-484E-A3EB-D11923030D7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EC7443DE-B32A-554B-B68E-A7EF2FB1FD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B79496C8-DF7A-2B41-95EB-3B0DC56319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B7F58-2A4F-D84D-8472-EE944BE82BF8}" type="datetimeFigureOut">
              <a:rPr lang="it-IT" smtClean="0"/>
              <a:t>11/12/19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49AF2556-FC57-F141-B6DA-40DE1692BE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6DA9DF39-80CA-CB4D-AA86-D43908151B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273F3-F925-9C4A-93DD-D1F0DB0D123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051044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4DE38810-5C4A-EC48-8A20-EC6DFC7319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A9E14673-8ED0-3045-A98A-FB7B0C616A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0CD22CCD-D06C-1E4F-AB8F-29553EBEC0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5B7F58-2A4F-D84D-8472-EE944BE82BF8}" type="datetimeFigureOut">
              <a:rPr lang="it-IT" smtClean="0"/>
              <a:t>11/12/19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83FECF09-C751-B348-8AD8-FE73D623C7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1417E334-E5A4-DB40-85F3-D9200503EE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1273F3-F925-9C4A-93DD-D1F0DB0D123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13021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tif"/><Relationship Id="rId4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4">
            <a:extLst>
              <a:ext uri="{FF2B5EF4-FFF2-40B4-BE49-F238E27FC236}">
                <a16:creationId xmlns:a16="http://schemas.microsoft.com/office/drawing/2014/main" id="{3BF4A641-0CE2-D641-B56B-2602A77DC9E8}"/>
              </a:ext>
            </a:extLst>
          </p:cNvPr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2F2D2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3" name="TextBox 2"/>
          <p:cNvSpPr txBox="1"/>
          <p:nvPr/>
        </p:nvSpPr>
        <p:spPr>
          <a:xfrm>
            <a:off x="2363989" y="389964"/>
            <a:ext cx="7464020" cy="769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399" dirty="0">
                <a:solidFill>
                  <a:srgbClr val="FFFFFF"/>
                </a:solidFill>
              </a:rPr>
              <a:t>Prima di fare </a:t>
            </a:r>
            <a:r>
              <a:rPr lang="en-US" sz="4399" dirty="0" err="1">
                <a:solidFill>
                  <a:srgbClr val="FFFFFF"/>
                </a:solidFill>
              </a:rPr>
              <a:t>qualsiasi</a:t>
            </a:r>
            <a:r>
              <a:rPr lang="en-US" sz="4399" dirty="0">
                <a:solidFill>
                  <a:srgbClr val="FFFFFF"/>
                </a:solidFill>
              </a:rPr>
              <a:t> </a:t>
            </a:r>
            <a:r>
              <a:rPr lang="en-US" sz="4399" dirty="0" err="1">
                <a:solidFill>
                  <a:srgbClr val="FFFFFF"/>
                </a:solidFill>
              </a:rPr>
              <a:t>cosa</a:t>
            </a:r>
            <a:r>
              <a:rPr lang="en-US" sz="4399" dirty="0">
                <a:solidFill>
                  <a:srgbClr val="FFFFFF"/>
                </a:solidFill>
              </a:rPr>
              <a:t>!</a:t>
            </a:r>
            <a:endParaRPr lang="en-US" sz="2799" dirty="0">
              <a:solidFill>
                <a:srgbClr val="FFFFFF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408399" y="1471910"/>
            <a:ext cx="7375200" cy="47705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it-IT" sz="2000" dirty="0">
                <a:solidFill>
                  <a:schemeClr val="bg1"/>
                </a:solidFill>
              </a:rPr>
              <a:t>Installare i font ‘Brandon </a:t>
            </a:r>
            <a:r>
              <a:rPr lang="it-IT" sz="2000" dirty="0" err="1">
                <a:solidFill>
                  <a:schemeClr val="bg1"/>
                </a:solidFill>
              </a:rPr>
              <a:t>Grotesque</a:t>
            </a:r>
            <a:r>
              <a:rPr lang="it-IT" sz="2000" dirty="0">
                <a:solidFill>
                  <a:schemeClr val="bg1"/>
                </a:solidFill>
              </a:rPr>
              <a:t>’ che sono nella cartella «Font»:</a:t>
            </a:r>
          </a:p>
          <a:p>
            <a:pPr algn="ctr"/>
            <a:endParaRPr lang="en-US" sz="2000" dirty="0">
              <a:solidFill>
                <a:schemeClr val="bg1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en-US" sz="2000" b="1" dirty="0" err="1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Installazione</a:t>
            </a:r>
            <a:r>
              <a:rPr lang="en-US" sz="2000" b="1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WINDOWS:</a:t>
            </a:r>
          </a:p>
          <a:p>
            <a:pPr algn="ctr"/>
            <a:r>
              <a:rPr lang="it-IT" dirty="0">
                <a:solidFill>
                  <a:schemeClr val="bg1"/>
                </a:solidFill>
              </a:rPr>
              <a:t>Aprire la cartella «Font»</a:t>
            </a:r>
            <a:br>
              <a:rPr lang="it-IT" sz="2000" dirty="0">
                <a:solidFill>
                  <a:schemeClr val="bg1"/>
                </a:solidFill>
              </a:rPr>
            </a:br>
            <a:r>
              <a:rPr lang="it-IT" dirty="0">
                <a:solidFill>
                  <a:schemeClr val="bg1"/>
                </a:solidFill>
              </a:rPr>
              <a:t>Selezionare tutti i file</a:t>
            </a:r>
            <a:br>
              <a:rPr lang="it-IT" sz="2000" dirty="0">
                <a:solidFill>
                  <a:schemeClr val="bg1"/>
                </a:solidFill>
              </a:rPr>
            </a:br>
            <a:r>
              <a:rPr lang="it-IT" dirty="0">
                <a:solidFill>
                  <a:schemeClr val="bg1"/>
                </a:solidFill>
              </a:rPr>
              <a:t>Fare clic con il tasto destro del mouse</a:t>
            </a:r>
            <a:br>
              <a:rPr lang="it-IT" sz="2000" dirty="0">
                <a:solidFill>
                  <a:schemeClr val="bg1"/>
                </a:solidFill>
              </a:rPr>
            </a:br>
            <a:r>
              <a:rPr lang="it-IT" dirty="0">
                <a:solidFill>
                  <a:schemeClr val="bg1"/>
                </a:solidFill>
              </a:rPr>
              <a:t>Cliccare su ‘Installa’</a:t>
            </a:r>
          </a:p>
          <a:p>
            <a:pPr algn="ctr"/>
            <a:endParaRPr lang="it-IT" sz="2000" dirty="0">
              <a:solidFill>
                <a:schemeClr val="bg1"/>
              </a:solidFill>
            </a:endParaRPr>
          </a:p>
          <a:p>
            <a:pPr algn="ctr"/>
            <a:r>
              <a:rPr lang="en-US" sz="2000" b="1" dirty="0" err="1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Installazione</a:t>
            </a:r>
            <a:r>
              <a:rPr lang="en-US" sz="2000" b="1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MAC:</a:t>
            </a:r>
          </a:p>
          <a:p>
            <a:pPr algn="ctr"/>
            <a:r>
              <a:rPr lang="it-IT" dirty="0">
                <a:solidFill>
                  <a:schemeClr val="bg1"/>
                </a:solidFill>
              </a:rPr>
              <a:t>Aprire l'</a:t>
            </a:r>
            <a:r>
              <a:rPr lang="it-IT" dirty="0" err="1">
                <a:solidFill>
                  <a:schemeClr val="bg1"/>
                </a:solidFill>
              </a:rPr>
              <a:t>app</a:t>
            </a:r>
            <a:r>
              <a:rPr lang="it-IT" dirty="0">
                <a:solidFill>
                  <a:schemeClr val="bg1"/>
                </a:solidFill>
              </a:rPr>
              <a:t> di </a:t>
            </a:r>
            <a:r>
              <a:rPr lang="it-IT" dirty="0" err="1">
                <a:solidFill>
                  <a:schemeClr val="bg1"/>
                </a:solidFill>
              </a:rPr>
              <a:t>sistemna</a:t>
            </a:r>
            <a:r>
              <a:rPr lang="it-IT" dirty="0">
                <a:solidFill>
                  <a:schemeClr val="bg1"/>
                </a:solidFill>
              </a:rPr>
              <a:t> 'Libro Font'</a:t>
            </a:r>
            <a:br>
              <a:rPr lang="it-IT" sz="2000" dirty="0">
                <a:solidFill>
                  <a:schemeClr val="bg1"/>
                </a:solidFill>
              </a:rPr>
            </a:br>
            <a:r>
              <a:rPr lang="it-IT" dirty="0">
                <a:solidFill>
                  <a:schemeClr val="bg1"/>
                </a:solidFill>
              </a:rPr>
              <a:t>Cliccare sul tasto '+'</a:t>
            </a:r>
            <a:br>
              <a:rPr lang="it-IT" sz="2000" dirty="0">
                <a:solidFill>
                  <a:schemeClr val="bg1"/>
                </a:solidFill>
              </a:rPr>
            </a:br>
            <a:r>
              <a:rPr lang="it-IT" dirty="0">
                <a:solidFill>
                  <a:schemeClr val="bg1"/>
                </a:solidFill>
              </a:rPr>
              <a:t>Selezionare la cartella «Font» </a:t>
            </a:r>
            <a:r>
              <a:rPr lang="it-IT" dirty="0" err="1">
                <a:solidFill>
                  <a:schemeClr val="bg1"/>
                </a:solidFill>
              </a:rPr>
              <a:t>andandola</a:t>
            </a:r>
            <a:r>
              <a:rPr lang="it-IT" dirty="0">
                <a:solidFill>
                  <a:schemeClr val="bg1"/>
                </a:solidFill>
              </a:rPr>
              <a:t> a cercare nella </a:t>
            </a:r>
            <a:r>
              <a:rPr lang="it-IT" dirty="0" err="1">
                <a:solidFill>
                  <a:schemeClr val="bg1"/>
                </a:solidFill>
              </a:rPr>
              <a:t>path</a:t>
            </a:r>
            <a:r>
              <a:rPr lang="it-IT" dirty="0">
                <a:solidFill>
                  <a:schemeClr val="bg1"/>
                </a:solidFill>
              </a:rPr>
              <a:t> del proprio </a:t>
            </a:r>
            <a:r>
              <a:rPr lang="it-IT" dirty="0" err="1">
                <a:solidFill>
                  <a:schemeClr val="bg1"/>
                </a:solidFill>
              </a:rPr>
              <a:t>mac</a:t>
            </a:r>
            <a:br>
              <a:rPr lang="it-IT" sz="2000" dirty="0">
                <a:solidFill>
                  <a:schemeClr val="bg1"/>
                </a:solidFill>
              </a:rPr>
            </a:br>
            <a:r>
              <a:rPr lang="it-IT" dirty="0">
                <a:solidFill>
                  <a:schemeClr val="bg1"/>
                </a:solidFill>
              </a:rPr>
              <a:t>Cliccare su 'Apri’</a:t>
            </a:r>
          </a:p>
          <a:p>
            <a:pPr algn="ctr"/>
            <a:endParaRPr lang="it-IT" sz="2000" dirty="0">
              <a:solidFill>
                <a:schemeClr val="bg1"/>
              </a:solidFill>
            </a:endParaRPr>
          </a:p>
          <a:p>
            <a:pPr algn="ctr"/>
            <a:r>
              <a:rPr lang="it-IT" sz="2000" dirty="0">
                <a:solidFill>
                  <a:srgbClr val="FF0000"/>
                </a:solidFill>
              </a:rPr>
              <a:t>Al termine chiudere PowerPoint e riavviarlo</a:t>
            </a:r>
          </a:p>
          <a:p>
            <a:pPr algn="ctr"/>
            <a:r>
              <a:rPr lang="it-IT" sz="2000" dirty="0">
                <a:solidFill>
                  <a:srgbClr val="FF0000"/>
                </a:solidFill>
              </a:rPr>
              <a:t>CONTROLLARE I FONT NELLA PAGINA SUCCESSIVA</a:t>
            </a:r>
            <a:endParaRPr lang="en-US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62827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>
            <a:extLst>
              <a:ext uri="{FF2B5EF4-FFF2-40B4-BE49-F238E27FC236}">
                <a16:creationId xmlns:a16="http://schemas.microsoft.com/office/drawing/2014/main" id="{09C87269-24CB-A846-9440-7D2DDA88B8F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AB58FE0F-AEF7-D045-9048-4F590E4BB38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644943" y="2493616"/>
            <a:ext cx="4902108" cy="1029938"/>
          </a:xfrm>
          <a:prstGeom prst="rect">
            <a:avLst/>
          </a:prstGeom>
          <a:effectLst>
            <a:outerShdw blurRad="63500" dist="63500" dir="2700000" algn="ctr" rotWithShape="0">
              <a:schemeClr val="tx1">
                <a:alpha val="25000"/>
              </a:schemeClr>
            </a:outerShdw>
          </a:effectLst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B8C0E230-595D-7E40-AB60-005E11334B6C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5432577" y="41419"/>
            <a:ext cx="1326840" cy="1021666"/>
          </a:xfrm>
          <a:prstGeom prst="rect">
            <a:avLst/>
          </a:prstGeom>
        </p:spPr>
      </p:pic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7FD1FF33-8533-FE46-A36A-A54D71FF9069}"/>
              </a:ext>
            </a:extLst>
          </p:cNvPr>
          <p:cNvSpPr txBox="1"/>
          <p:nvPr/>
        </p:nvSpPr>
        <p:spPr>
          <a:xfrm>
            <a:off x="574963" y="3837709"/>
            <a:ext cx="11042073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500" dirty="0">
                <a:solidFill>
                  <a:srgbClr val="C291C1"/>
                </a:solidFill>
                <a:latin typeface="Brandon Grotesque Light" panose="020B0303020203060202" pitchFamily="34" charset="77"/>
              </a:rPr>
              <a:t>[TITOLO RELAZIONE]</a:t>
            </a:r>
          </a:p>
          <a:p>
            <a:pPr algn="ctr"/>
            <a:r>
              <a:rPr lang="it-IT" b="1" dirty="0">
                <a:solidFill>
                  <a:srgbClr val="C291C1"/>
                </a:solidFill>
                <a:latin typeface="Brandon Grotesque Black" panose="020B0503020203060202" pitchFamily="34" charset="77"/>
              </a:rPr>
              <a:t>FIRENZE</a:t>
            </a:r>
          </a:p>
          <a:p>
            <a:pPr algn="ctr"/>
            <a:r>
              <a:rPr lang="it-IT" sz="2200" dirty="0">
                <a:solidFill>
                  <a:srgbClr val="C291C1"/>
                </a:solidFill>
                <a:latin typeface="Brandon Grotesque" panose="020B0503020203060202" pitchFamily="34" charset="77"/>
              </a:rPr>
              <a:t>28 e 29 febbraio 2020</a:t>
            </a:r>
          </a:p>
        </p:txBody>
      </p:sp>
    </p:spTree>
    <p:extLst>
      <p:ext uri="{BB962C8B-B14F-4D97-AF65-F5344CB8AC3E}">
        <p14:creationId xmlns:p14="http://schemas.microsoft.com/office/powerpoint/2010/main" val="19399686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magine 8">
            <a:extLst>
              <a:ext uri="{FF2B5EF4-FFF2-40B4-BE49-F238E27FC236}">
                <a16:creationId xmlns:a16="http://schemas.microsoft.com/office/drawing/2014/main" id="{110BBF6A-9951-4848-B885-60352FC4E9B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0D0BDAAE-B3DC-8047-851D-AC361743DF12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50000"/>
          </a:blip>
          <a:stretch>
            <a:fillRect/>
          </a:stretch>
        </p:blipFill>
        <p:spPr>
          <a:xfrm>
            <a:off x="11589326" y="6274063"/>
            <a:ext cx="479136" cy="479136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EA826171-630E-BC49-A4F4-312C29115CAC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</a:blip>
          <a:srcRect/>
          <a:stretch/>
        </p:blipFill>
        <p:spPr>
          <a:xfrm>
            <a:off x="181912" y="6241285"/>
            <a:ext cx="953513" cy="497734"/>
          </a:xfrm>
          <a:prstGeom prst="rect">
            <a:avLst/>
          </a:prstGeom>
        </p:spPr>
      </p:pic>
      <p:sp>
        <p:nvSpPr>
          <p:cNvPr id="10" name="CasellaDiTesto 9">
            <a:extLst>
              <a:ext uri="{FF2B5EF4-FFF2-40B4-BE49-F238E27FC236}">
                <a16:creationId xmlns:a16="http://schemas.microsoft.com/office/drawing/2014/main" id="{319550CC-2509-0A42-A812-7CD54662565D}"/>
              </a:ext>
            </a:extLst>
          </p:cNvPr>
          <p:cNvSpPr txBox="1"/>
          <p:nvPr/>
        </p:nvSpPr>
        <p:spPr>
          <a:xfrm>
            <a:off x="574963" y="2919310"/>
            <a:ext cx="11042073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500" dirty="0" err="1">
                <a:solidFill>
                  <a:schemeClr val="bg1"/>
                </a:solidFill>
                <a:latin typeface="Brandon Grotesque Light" panose="020B0303020203060202" pitchFamily="34" charset="77"/>
              </a:rPr>
              <a:t>Lorem</a:t>
            </a:r>
            <a:r>
              <a:rPr lang="it-IT" sz="2500" dirty="0">
                <a:solidFill>
                  <a:schemeClr val="bg1"/>
                </a:solidFill>
                <a:latin typeface="Brandon Grotesque Light" panose="020B0303020203060202" pitchFamily="34" charset="77"/>
              </a:rPr>
              <a:t> </a:t>
            </a:r>
            <a:r>
              <a:rPr lang="it-IT" sz="2500" dirty="0" err="1">
                <a:solidFill>
                  <a:schemeClr val="bg1"/>
                </a:solidFill>
                <a:latin typeface="Brandon Grotesque Light" panose="020B0303020203060202" pitchFamily="34" charset="77"/>
              </a:rPr>
              <a:t>ipsum</a:t>
            </a:r>
            <a:r>
              <a:rPr lang="it-IT" sz="2500" dirty="0">
                <a:solidFill>
                  <a:schemeClr val="bg1"/>
                </a:solidFill>
                <a:latin typeface="Brandon Grotesque Light" panose="020B0303020203060202" pitchFamily="34" charset="77"/>
              </a:rPr>
              <a:t> </a:t>
            </a:r>
            <a:r>
              <a:rPr lang="it-IT" sz="2500" dirty="0" err="1">
                <a:solidFill>
                  <a:schemeClr val="bg1"/>
                </a:solidFill>
                <a:latin typeface="Brandon Grotesque Light" panose="020B0303020203060202" pitchFamily="34" charset="77"/>
              </a:rPr>
              <a:t>dolor</a:t>
            </a:r>
            <a:r>
              <a:rPr lang="it-IT" sz="2500" dirty="0">
                <a:solidFill>
                  <a:schemeClr val="bg1"/>
                </a:solidFill>
                <a:latin typeface="Brandon Grotesque Light" panose="020B0303020203060202" pitchFamily="34" charset="77"/>
              </a:rPr>
              <a:t> </a:t>
            </a:r>
            <a:r>
              <a:rPr lang="it-IT" sz="2500" dirty="0" err="1">
                <a:solidFill>
                  <a:schemeClr val="bg1"/>
                </a:solidFill>
                <a:latin typeface="Brandon Grotesque Light" panose="020B0303020203060202" pitchFamily="34" charset="77"/>
              </a:rPr>
              <a:t>sit</a:t>
            </a:r>
            <a:r>
              <a:rPr lang="it-IT" sz="2500" dirty="0">
                <a:solidFill>
                  <a:schemeClr val="bg1"/>
                </a:solidFill>
                <a:latin typeface="Brandon Grotesque Light" panose="020B0303020203060202" pitchFamily="34" charset="77"/>
              </a:rPr>
              <a:t> </a:t>
            </a:r>
            <a:r>
              <a:rPr lang="it-IT" sz="2500" dirty="0" err="1">
                <a:solidFill>
                  <a:schemeClr val="bg1"/>
                </a:solidFill>
                <a:latin typeface="Brandon Grotesque Light" panose="020B0303020203060202" pitchFamily="34" charset="77"/>
              </a:rPr>
              <a:t>amet</a:t>
            </a:r>
            <a:endParaRPr lang="it-IT" sz="2500" dirty="0">
              <a:solidFill>
                <a:schemeClr val="bg1"/>
              </a:solidFill>
              <a:latin typeface="Brandon Grotesque Light" panose="020B0303020203060202" pitchFamily="34" charset="77"/>
            </a:endParaRP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29484423-DF15-7D48-A989-B7C2D4701EE7}"/>
              </a:ext>
            </a:extLst>
          </p:cNvPr>
          <p:cNvSpPr txBox="1"/>
          <p:nvPr/>
        </p:nvSpPr>
        <p:spPr>
          <a:xfrm>
            <a:off x="574963" y="374686"/>
            <a:ext cx="11042073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500" dirty="0">
                <a:solidFill>
                  <a:srgbClr val="C291C1"/>
                </a:solidFill>
                <a:latin typeface="Brandon Grotesque Light" panose="020B0303020203060202" pitchFamily="34" charset="77"/>
              </a:rPr>
              <a:t>CORSO DI AGGIORNAMENTO</a:t>
            </a:r>
          </a:p>
          <a:p>
            <a:pPr algn="ctr"/>
            <a:r>
              <a:rPr lang="it-IT" b="1" dirty="0">
                <a:solidFill>
                  <a:srgbClr val="C291C1"/>
                </a:solidFill>
                <a:latin typeface="Brandon Grotesque Black" panose="020B0503020203060202" pitchFamily="34" charset="77"/>
              </a:rPr>
              <a:t>FIRENZE</a:t>
            </a:r>
          </a:p>
        </p:txBody>
      </p:sp>
    </p:spTree>
    <p:extLst>
      <p:ext uri="{BB962C8B-B14F-4D97-AF65-F5344CB8AC3E}">
        <p14:creationId xmlns:p14="http://schemas.microsoft.com/office/powerpoint/2010/main" val="16840663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magine 8">
            <a:extLst>
              <a:ext uri="{FF2B5EF4-FFF2-40B4-BE49-F238E27FC236}">
                <a16:creationId xmlns:a16="http://schemas.microsoft.com/office/drawing/2014/main" id="{76ED4505-14FB-3E47-9F9B-DA5DBA46286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0D0BDAAE-B3DC-8047-851D-AC361743DF12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50000"/>
          </a:blip>
          <a:stretch>
            <a:fillRect/>
          </a:stretch>
        </p:blipFill>
        <p:spPr>
          <a:xfrm>
            <a:off x="11589326" y="6274063"/>
            <a:ext cx="479136" cy="479136"/>
          </a:xfrm>
          <a:prstGeom prst="rect">
            <a:avLst/>
          </a:prstGeom>
        </p:spPr>
      </p:pic>
      <p:sp>
        <p:nvSpPr>
          <p:cNvPr id="10" name="CasellaDiTesto 9">
            <a:extLst>
              <a:ext uri="{FF2B5EF4-FFF2-40B4-BE49-F238E27FC236}">
                <a16:creationId xmlns:a16="http://schemas.microsoft.com/office/drawing/2014/main" id="{319550CC-2509-0A42-A812-7CD54662565D}"/>
              </a:ext>
            </a:extLst>
          </p:cNvPr>
          <p:cNvSpPr txBox="1"/>
          <p:nvPr/>
        </p:nvSpPr>
        <p:spPr>
          <a:xfrm>
            <a:off x="574963" y="2919310"/>
            <a:ext cx="11042073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500" dirty="0" err="1">
                <a:solidFill>
                  <a:schemeClr val="bg1"/>
                </a:solidFill>
                <a:latin typeface="Brandon Grotesque Light" panose="020B0303020203060202" pitchFamily="34" charset="77"/>
              </a:rPr>
              <a:t>Lorem</a:t>
            </a:r>
            <a:r>
              <a:rPr lang="it-IT" sz="2500" dirty="0">
                <a:solidFill>
                  <a:schemeClr val="bg1"/>
                </a:solidFill>
                <a:latin typeface="Brandon Grotesque Light" panose="020B0303020203060202" pitchFamily="34" charset="77"/>
              </a:rPr>
              <a:t> </a:t>
            </a:r>
            <a:r>
              <a:rPr lang="it-IT" sz="2500" dirty="0" err="1">
                <a:solidFill>
                  <a:schemeClr val="bg1"/>
                </a:solidFill>
                <a:latin typeface="Brandon Grotesque Light" panose="020B0303020203060202" pitchFamily="34" charset="77"/>
              </a:rPr>
              <a:t>ipsum</a:t>
            </a:r>
            <a:r>
              <a:rPr lang="it-IT" sz="2500" dirty="0">
                <a:solidFill>
                  <a:schemeClr val="bg1"/>
                </a:solidFill>
                <a:latin typeface="Brandon Grotesque Light" panose="020B0303020203060202" pitchFamily="34" charset="77"/>
              </a:rPr>
              <a:t> </a:t>
            </a:r>
            <a:r>
              <a:rPr lang="it-IT" sz="2500" dirty="0" err="1">
                <a:solidFill>
                  <a:schemeClr val="bg1"/>
                </a:solidFill>
                <a:latin typeface="Brandon Grotesque Light" panose="020B0303020203060202" pitchFamily="34" charset="77"/>
              </a:rPr>
              <a:t>dolor</a:t>
            </a:r>
            <a:r>
              <a:rPr lang="it-IT" sz="2500" dirty="0">
                <a:solidFill>
                  <a:schemeClr val="bg1"/>
                </a:solidFill>
                <a:latin typeface="Brandon Grotesque Light" panose="020B0303020203060202" pitchFamily="34" charset="77"/>
              </a:rPr>
              <a:t> </a:t>
            </a:r>
            <a:r>
              <a:rPr lang="it-IT" sz="2500" dirty="0" err="1">
                <a:solidFill>
                  <a:schemeClr val="bg1"/>
                </a:solidFill>
                <a:latin typeface="Brandon Grotesque Light" panose="020B0303020203060202" pitchFamily="34" charset="77"/>
              </a:rPr>
              <a:t>sit</a:t>
            </a:r>
            <a:r>
              <a:rPr lang="it-IT" sz="2500" dirty="0">
                <a:solidFill>
                  <a:schemeClr val="bg1"/>
                </a:solidFill>
                <a:latin typeface="Brandon Grotesque Light" panose="020B0303020203060202" pitchFamily="34" charset="77"/>
              </a:rPr>
              <a:t> </a:t>
            </a:r>
            <a:r>
              <a:rPr lang="it-IT" sz="2500" dirty="0" err="1">
                <a:solidFill>
                  <a:schemeClr val="bg1"/>
                </a:solidFill>
                <a:latin typeface="Brandon Grotesque Light" panose="020B0303020203060202" pitchFamily="34" charset="77"/>
              </a:rPr>
              <a:t>amet</a:t>
            </a:r>
            <a:endParaRPr lang="it-IT" sz="2500" dirty="0">
              <a:solidFill>
                <a:schemeClr val="bg1"/>
              </a:solidFill>
              <a:latin typeface="Brandon Grotesque Light" panose="020B0303020203060202" pitchFamily="34" charset="77"/>
            </a:endParaRP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961C89BE-D8E2-9B4C-86F0-F9D40B035D50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</a:blip>
          <a:srcRect/>
          <a:stretch/>
        </p:blipFill>
        <p:spPr>
          <a:xfrm>
            <a:off x="156494" y="6225431"/>
            <a:ext cx="501731" cy="501731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A60FFA7C-D8BD-C049-851B-DC307E33E9E0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4543625" y="249391"/>
            <a:ext cx="3104749" cy="652311"/>
          </a:xfrm>
          <a:prstGeom prst="rect">
            <a:avLst/>
          </a:prstGeom>
        </p:spPr>
      </p:pic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A471EDF7-BC9E-BE4F-9DE0-D72E8F747BD9}"/>
              </a:ext>
            </a:extLst>
          </p:cNvPr>
          <p:cNvSpPr txBox="1"/>
          <p:nvPr/>
        </p:nvSpPr>
        <p:spPr>
          <a:xfrm>
            <a:off x="574963" y="1000709"/>
            <a:ext cx="110420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>
                <a:solidFill>
                  <a:srgbClr val="C291C1"/>
                </a:solidFill>
                <a:latin typeface="Brandon Grotesque Black" panose="020B0503020203060202" pitchFamily="34" charset="77"/>
              </a:rPr>
              <a:t>FIRENZE</a:t>
            </a:r>
          </a:p>
          <a:p>
            <a:pPr algn="ctr"/>
            <a:r>
              <a:rPr lang="it-IT" dirty="0">
                <a:solidFill>
                  <a:srgbClr val="C291C1"/>
                </a:solidFill>
                <a:latin typeface="Brandon Grotesque Light" panose="020B0303020203060202" pitchFamily="34" charset="77"/>
              </a:rPr>
              <a:t>28 e 29 febbraio 2020</a:t>
            </a:r>
          </a:p>
        </p:txBody>
      </p:sp>
    </p:spTree>
    <p:extLst>
      <p:ext uri="{BB962C8B-B14F-4D97-AF65-F5344CB8AC3E}">
        <p14:creationId xmlns:p14="http://schemas.microsoft.com/office/powerpoint/2010/main" val="18838028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tangolo 7">
            <a:extLst>
              <a:ext uri="{FF2B5EF4-FFF2-40B4-BE49-F238E27FC236}">
                <a16:creationId xmlns:a16="http://schemas.microsoft.com/office/drawing/2014/main" id="{1C12550F-41DE-2244-B1EC-B448CD843866}"/>
              </a:ext>
            </a:extLst>
          </p:cNvPr>
          <p:cNvSpPr/>
          <p:nvPr/>
        </p:nvSpPr>
        <p:spPr>
          <a:xfrm>
            <a:off x="-2" y="0"/>
            <a:ext cx="12191999" cy="6858000"/>
          </a:xfrm>
          <a:prstGeom prst="rect">
            <a:avLst/>
          </a:prstGeom>
          <a:solidFill>
            <a:srgbClr val="2F2D2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2" name="Text Placeholder 7"/>
          <p:cNvSpPr txBox="1">
            <a:spLocks/>
          </p:cNvSpPr>
          <p:nvPr/>
        </p:nvSpPr>
        <p:spPr>
          <a:xfrm>
            <a:off x="0" y="483603"/>
            <a:ext cx="12191999" cy="673681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1" kern="1200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399" b="0" dirty="0">
                <a:solidFill>
                  <a:srgbClr val="FFFFFF"/>
                </a:solidFill>
                <a:latin typeface="+mj-lt"/>
              </a:rPr>
              <a:t>Check font ‘Brandon </a:t>
            </a:r>
            <a:r>
              <a:rPr lang="it-IT" sz="4400" b="0" dirty="0" err="1">
                <a:solidFill>
                  <a:schemeClr val="bg1"/>
                </a:solidFill>
                <a:latin typeface="+mj-lt"/>
              </a:rPr>
              <a:t>Grotesque</a:t>
            </a:r>
            <a:r>
              <a:rPr lang="en-US" sz="4399" b="0" dirty="0">
                <a:solidFill>
                  <a:srgbClr val="FFFFFF"/>
                </a:solidFill>
                <a:latin typeface="+mj-lt"/>
              </a:rPr>
              <a:t>’!!!</a:t>
            </a:r>
            <a:endParaRPr lang="en-US" sz="2799" b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187803" y="2227206"/>
            <a:ext cx="9816391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it-IT" dirty="0">
                <a:solidFill>
                  <a:schemeClr val="bg1"/>
                </a:solidFill>
              </a:rPr>
              <a:t>Se i caratteri di destra e sinistra sembrano uguali, </a:t>
            </a:r>
          </a:p>
          <a:p>
            <a:pPr algn="ctr"/>
            <a:r>
              <a:rPr lang="it-IT" dirty="0">
                <a:solidFill>
                  <a:schemeClr val="bg1"/>
                </a:solidFill>
              </a:rPr>
              <a:t>significa che il font ‘Brandon </a:t>
            </a:r>
            <a:r>
              <a:rPr lang="it-IT" dirty="0" err="1">
                <a:solidFill>
                  <a:schemeClr val="bg1"/>
                </a:solidFill>
              </a:rPr>
              <a:t>Grotesque</a:t>
            </a:r>
            <a:r>
              <a:rPr lang="it-IT" dirty="0">
                <a:solidFill>
                  <a:schemeClr val="bg1"/>
                </a:solidFill>
              </a:rPr>
              <a:t>’ è stato installato correttamente.</a:t>
            </a:r>
            <a:endParaRPr lang="en-US" dirty="0">
              <a:solidFill>
                <a:schemeClr val="bg1"/>
              </a:solidFill>
              <a:ea typeface="Open Sans Semibold" pitchFamily="34" charset="0"/>
              <a:cs typeface="Open Sans Semibold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187803" y="5141747"/>
            <a:ext cx="9816391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it-IT" dirty="0">
                <a:solidFill>
                  <a:schemeClr val="bg1"/>
                </a:solidFill>
              </a:rPr>
              <a:t>Se la parte di sinistra ha un aspetto diverso, è necessario reinstallare il font ‘Brandon </a:t>
            </a:r>
            <a:r>
              <a:rPr lang="it-IT" dirty="0" err="1">
                <a:solidFill>
                  <a:schemeClr val="bg1"/>
                </a:solidFill>
              </a:rPr>
              <a:t>Grotesque</a:t>
            </a:r>
            <a:r>
              <a:rPr lang="it-IT" dirty="0">
                <a:solidFill>
                  <a:schemeClr val="bg1"/>
                </a:solidFill>
              </a:rPr>
              <a:t>’, </a:t>
            </a:r>
          </a:p>
          <a:p>
            <a:pPr algn="ctr"/>
            <a:r>
              <a:rPr lang="it-IT" dirty="0">
                <a:solidFill>
                  <a:srgbClr val="FF0000"/>
                </a:solidFill>
              </a:rPr>
              <a:t>chiudere PowerPoint e riavviare il pc</a:t>
            </a:r>
            <a:r>
              <a:rPr lang="it-IT" dirty="0"/>
              <a:t>.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565754" y="3550478"/>
            <a:ext cx="4183693" cy="1102738"/>
          </a:xfrm>
          <a:prstGeom prst="rect">
            <a:avLst/>
          </a:prstGeom>
        </p:spPr>
        <p:txBody>
          <a:bodyPr wrap="square" numCol="1" spcCol="822960">
            <a:spAutoFit/>
          </a:bodyPr>
          <a:lstStyle/>
          <a:p>
            <a:r>
              <a:rPr lang="en-US" sz="1256" b="1" dirty="0">
                <a:solidFill>
                  <a:schemeClr val="bg1"/>
                </a:solidFill>
                <a:latin typeface="Brandon Grotesque Black" panose="020B0503020203060202" pitchFamily="34" charset="77"/>
                <a:cs typeface="Arial" panose="020B0604020202020204" pitchFamily="34" charset="0"/>
              </a:rPr>
              <a:t>WWW.IAO-ONLINE.COM</a:t>
            </a:r>
          </a:p>
          <a:p>
            <a:r>
              <a:rPr lang="en-US" sz="2284" dirty="0">
                <a:solidFill>
                  <a:schemeClr val="bg1"/>
                </a:solidFill>
                <a:latin typeface="Brandon Grotesque" panose="020B0503020203060202" pitchFamily="34" charset="77"/>
                <a:cs typeface="Arial" panose="020B0604020202020204" pitchFamily="34" charset="0"/>
              </a:rPr>
              <a:t>ITALIAN ACADEMY </a:t>
            </a:r>
            <a:r>
              <a:rPr lang="en-US" sz="1713" b="1" dirty="0">
                <a:solidFill>
                  <a:schemeClr val="bg1"/>
                </a:solidFill>
                <a:latin typeface="Brandon Grotesque" panose="020B0503020203060202" pitchFamily="34" charset="77"/>
                <a:cs typeface="Arial" panose="020B0604020202020204" pitchFamily="34" charset="0"/>
              </a:rPr>
              <a:t>OF</a:t>
            </a:r>
          </a:p>
          <a:p>
            <a:r>
              <a:rPr lang="en-US" sz="3026" dirty="0">
                <a:solidFill>
                  <a:schemeClr val="bg1"/>
                </a:solidFill>
                <a:latin typeface="Brandon Grotesque Thin" panose="020B0403020203060202" pitchFamily="34" charset="77"/>
                <a:cs typeface="Arial" panose="020B0604020202020204" pitchFamily="34" charset="0"/>
              </a:rPr>
              <a:t>OSSEOINTEGRATION</a:t>
            </a:r>
          </a:p>
        </p:txBody>
      </p:sp>
      <p:pic>
        <p:nvPicPr>
          <p:cNvPr id="13" name="Immagine 12">
            <a:extLst>
              <a:ext uri="{FF2B5EF4-FFF2-40B4-BE49-F238E27FC236}">
                <a16:creationId xmlns:a16="http://schemas.microsoft.com/office/drawing/2014/main" id="{B0216091-BB65-914F-AD41-7A28E55D14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2432" y="3684766"/>
            <a:ext cx="3623814" cy="834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712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tangolo 7">
            <a:extLst>
              <a:ext uri="{FF2B5EF4-FFF2-40B4-BE49-F238E27FC236}">
                <a16:creationId xmlns:a16="http://schemas.microsoft.com/office/drawing/2014/main" id="{1C12550F-41DE-2244-B1EC-B448CD843866}"/>
              </a:ext>
            </a:extLst>
          </p:cNvPr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2F2D2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2" name="Text Placeholder 7"/>
          <p:cNvSpPr txBox="1">
            <a:spLocks/>
          </p:cNvSpPr>
          <p:nvPr/>
        </p:nvSpPr>
        <p:spPr>
          <a:xfrm>
            <a:off x="0" y="483603"/>
            <a:ext cx="12191999" cy="673681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1" kern="1200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399" b="0" dirty="0">
                <a:solidFill>
                  <a:srgbClr val="FFFFFF"/>
                </a:solidFill>
                <a:latin typeface="+mj-lt"/>
              </a:rPr>
              <a:t>Check </a:t>
            </a:r>
            <a:r>
              <a:rPr lang="it-IT" sz="4399" b="0" dirty="0">
                <a:solidFill>
                  <a:srgbClr val="FFFFFF"/>
                </a:solidFill>
                <a:latin typeface="+mj-lt"/>
              </a:rPr>
              <a:t>video</a:t>
            </a:r>
            <a:endParaRPr lang="en-US" sz="2799" b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1" name="Rectangle 3">
            <a:extLst>
              <a:ext uri="{FF2B5EF4-FFF2-40B4-BE49-F238E27FC236}">
                <a16:creationId xmlns:a16="http://schemas.microsoft.com/office/drawing/2014/main" id="{AECE97FD-5F48-1D41-9B64-869FA8851402}"/>
              </a:ext>
            </a:extLst>
          </p:cNvPr>
          <p:cNvSpPr/>
          <p:nvPr/>
        </p:nvSpPr>
        <p:spPr>
          <a:xfrm>
            <a:off x="1123165" y="1459384"/>
            <a:ext cx="994566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2000" dirty="0">
                <a:solidFill>
                  <a:schemeClr val="bg1"/>
                </a:solidFill>
              </a:rPr>
              <a:t>Nella prossima schermata verificare che le impostazioni video del proprio pc siano corrette.</a:t>
            </a:r>
            <a:endParaRPr lang="en-US" sz="2000" dirty="0">
              <a:solidFill>
                <a:schemeClr val="bg1"/>
              </a:solidFill>
              <a:ea typeface="Open Sans Semibold" pitchFamily="34" charset="0"/>
              <a:cs typeface="Open Sans Semibold" pitchFamily="34" charset="0"/>
            </a:endParaRPr>
          </a:p>
          <a:p>
            <a:pPr algn="ctr"/>
            <a:endParaRPr lang="en-US" sz="2000" dirty="0">
              <a:solidFill>
                <a:schemeClr val="bg1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it-IT" dirty="0">
                <a:solidFill>
                  <a:schemeClr val="bg1"/>
                </a:solidFill>
              </a:rPr>
              <a:t>Aprire la slide 4</a:t>
            </a:r>
          </a:p>
          <a:p>
            <a:pPr algn="ctr"/>
            <a:br>
              <a:rPr lang="it-IT" sz="2000" dirty="0">
                <a:solidFill>
                  <a:schemeClr val="bg1"/>
                </a:solidFill>
              </a:rPr>
            </a:br>
            <a:r>
              <a:rPr lang="it-IT" dirty="0">
                <a:solidFill>
                  <a:schemeClr val="bg1"/>
                </a:solidFill>
              </a:rPr>
              <a:t>Verificare che tutte le bande da sinistra a destra si vedano con i rispettivi colori:</a:t>
            </a:r>
          </a:p>
          <a:p>
            <a:pPr algn="ctr"/>
            <a:r>
              <a:rPr lang="it-IT" sz="2000" i="1" dirty="0">
                <a:solidFill>
                  <a:schemeClr val="bg1"/>
                </a:solidFill>
              </a:rPr>
              <a:t>Grigio scuro, grigio chiaro, giallo, ciano, verde, fucsia, tosso, blu, grigio intermedio</a:t>
            </a:r>
          </a:p>
          <a:p>
            <a:pPr algn="ctr"/>
            <a:br>
              <a:rPr lang="it-IT" sz="2000" i="1" dirty="0">
                <a:solidFill>
                  <a:schemeClr val="bg1"/>
                </a:solidFill>
              </a:rPr>
            </a:br>
            <a:r>
              <a:rPr lang="it-IT" sz="2000" dirty="0">
                <a:solidFill>
                  <a:schemeClr val="bg1"/>
                </a:solidFill>
              </a:rPr>
              <a:t>Verifica</a:t>
            </a:r>
            <a:r>
              <a:rPr lang="it-IT" dirty="0">
                <a:solidFill>
                  <a:schemeClr val="bg1"/>
                </a:solidFill>
              </a:rPr>
              <a:t>re che i riquadri bianchi e neri si vedano effettivamente bianchi e neri</a:t>
            </a:r>
          </a:p>
          <a:p>
            <a:pPr algn="ctr"/>
            <a:endParaRPr lang="it-IT" dirty="0">
              <a:solidFill>
                <a:schemeClr val="bg1"/>
              </a:solidFill>
            </a:endParaRPr>
          </a:p>
          <a:p>
            <a:pPr algn="ctr"/>
            <a:r>
              <a:rPr lang="it-IT" dirty="0">
                <a:solidFill>
                  <a:schemeClr val="bg1"/>
                </a:solidFill>
              </a:rPr>
              <a:t>Verificare che il Cerchio e il Quadrato centrali non siano deformati</a:t>
            </a:r>
          </a:p>
          <a:p>
            <a:pPr algn="ctr"/>
            <a:endParaRPr lang="it-IT" dirty="0">
              <a:solidFill>
                <a:schemeClr val="bg1"/>
              </a:solidFill>
            </a:endParaRPr>
          </a:p>
          <a:p>
            <a:pPr algn="ctr"/>
            <a:r>
              <a:rPr lang="it-IT" dirty="0">
                <a:solidFill>
                  <a:schemeClr val="bg1"/>
                </a:solidFill>
              </a:rPr>
              <a:t>Verificare che il bordo bianco esterno sia interamente visibile</a:t>
            </a:r>
          </a:p>
          <a:p>
            <a:pPr algn="ctr"/>
            <a:endParaRPr lang="it-IT" dirty="0">
              <a:solidFill>
                <a:schemeClr val="bg1"/>
              </a:solidFill>
            </a:endParaRPr>
          </a:p>
          <a:p>
            <a:pPr algn="ctr"/>
            <a:r>
              <a:rPr lang="it-IT" sz="2000" dirty="0">
                <a:solidFill>
                  <a:schemeClr val="bg1"/>
                </a:solidFill>
              </a:rPr>
              <a:t>Verificare il volume del proprio pc</a:t>
            </a:r>
          </a:p>
          <a:p>
            <a:pPr algn="ctr"/>
            <a:endParaRPr lang="it-IT" sz="2000" dirty="0">
              <a:solidFill>
                <a:schemeClr val="bg1"/>
              </a:solidFill>
            </a:endParaRPr>
          </a:p>
          <a:p>
            <a:pPr algn="ctr"/>
            <a:r>
              <a:rPr lang="it-IT" sz="2000" dirty="0">
                <a:solidFill>
                  <a:srgbClr val="FF0000"/>
                </a:solidFill>
              </a:rPr>
              <a:t>Al termine passare alla creazione delle slide</a:t>
            </a:r>
          </a:p>
        </p:txBody>
      </p:sp>
    </p:spTree>
    <p:extLst>
      <p:ext uri="{BB962C8B-B14F-4D97-AF65-F5344CB8AC3E}">
        <p14:creationId xmlns:p14="http://schemas.microsoft.com/office/powerpoint/2010/main" val="32239330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Immagine" descr="Immagine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6350">
            <a:solidFill>
              <a:schemeClr val="tx1"/>
            </a:solidFill>
            <a:miter lim="400000"/>
          </a:ln>
        </p:spPr>
      </p:pic>
      <p:sp>
        <p:nvSpPr>
          <p:cNvPr id="95" name="Cerchio"/>
          <p:cNvSpPr/>
          <p:nvPr/>
        </p:nvSpPr>
        <p:spPr>
          <a:xfrm rot="393246">
            <a:off x="4777331" y="2110331"/>
            <a:ext cx="2637338" cy="2637338"/>
          </a:xfrm>
          <a:prstGeom prst="ellips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tIns="45720" bIns="45720" anchor="ctr"/>
          <a:lstStyle/>
          <a:p>
            <a:pPr algn="l">
              <a:defRPr sz="3600">
                <a:solidFill>
                  <a:srgbClr val="000000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96" name="Quadrato"/>
          <p:cNvSpPr/>
          <p:nvPr/>
        </p:nvSpPr>
        <p:spPr>
          <a:xfrm>
            <a:off x="4986671" y="2319671"/>
            <a:ext cx="2218659" cy="2218659"/>
          </a:xfrm>
          <a:prstGeom prst="rect">
            <a:avLst/>
          </a:prstGeom>
          <a:ln w="6350">
            <a:solidFill>
              <a:srgbClr val="FFFFFF"/>
            </a:solidFill>
            <a:miter/>
          </a:ln>
        </p:spPr>
        <p:txBody>
          <a:bodyPr tIns="45720" bIns="45720" anchor="ctr"/>
          <a:lstStyle/>
          <a:p>
            <a:pPr algn="l">
              <a:defRPr sz="3600">
                <a:solidFill>
                  <a:srgbClr val="000000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97" name="Rettangolo"/>
          <p:cNvSpPr/>
          <p:nvPr/>
        </p:nvSpPr>
        <p:spPr>
          <a:xfrm>
            <a:off x="266655" y="257164"/>
            <a:ext cx="11658691" cy="6343673"/>
          </a:xfrm>
          <a:prstGeom prst="rect">
            <a:avLst/>
          </a:prstGeom>
          <a:ln w="6350">
            <a:solidFill>
              <a:schemeClr val="bg1"/>
            </a:solidFill>
            <a:miter/>
          </a:ln>
        </p:spPr>
        <p:txBody>
          <a:bodyPr tIns="45720" bIns="45720" anchor="ctr"/>
          <a:lstStyle/>
          <a:p>
            <a:pPr algn="l">
              <a:defRPr sz="3600">
                <a:solidFill>
                  <a:srgbClr val="000000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98" name="TEST"/>
          <p:cNvSpPr txBox="1"/>
          <p:nvPr/>
        </p:nvSpPr>
        <p:spPr>
          <a:xfrm>
            <a:off x="4986671" y="3960192"/>
            <a:ext cx="2218659" cy="523220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tIns="45720" bIns="45720">
            <a:spAutoFit/>
          </a:bodyPr>
          <a:lstStyle/>
          <a:p>
            <a:pPr algn="ctr"/>
            <a:r>
              <a:rPr sz="2800" dirty="0">
                <a:solidFill>
                  <a:schemeClr val="bg1"/>
                </a:solidFill>
                <a:latin typeface="Brandon Grotesque" panose="020B0503020203060202" pitchFamily="34" charset="77"/>
              </a:rPr>
              <a:t>TEST</a:t>
            </a:r>
          </a:p>
        </p:txBody>
      </p:sp>
      <p:pic>
        <p:nvPicPr>
          <p:cNvPr id="99" name="Blooper Beep Sound Effect (free download).mp3" descr="Blooper Beep Sound Effect (free download).mp3"/>
          <p:cNvPicPr>
            <a:picLocks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639565" y="5137639"/>
            <a:ext cx="285751" cy="285751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120842141"/>
      </p:ext>
    </p:extLst>
  </p:cSld>
  <p:clrMapOvr>
    <a:masterClrMapping/>
  </p:clrMapOvr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904000" fill="hold"/>
                                        <p:tgtEl>
                                          <p:spTgt spid="9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</p:cTn>
                <p:tgtEl>
                  <p:spTgt spid="99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lementi multimediali online 1" descr="B1">
            <a:hlinkClick r:id="" action="ppaction://media"/>
            <a:extLst>
              <a:ext uri="{FF2B5EF4-FFF2-40B4-BE49-F238E27FC236}">
                <a16:creationId xmlns:a16="http://schemas.microsoft.com/office/drawing/2014/main" id="{EAC783E8-83B3-6C41-BB9E-9667FC88C5E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113" y="4763"/>
            <a:ext cx="12192000" cy="6858000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1C1D76B5-AD7E-A049-A68C-7CB477605FAC}"/>
              </a:ext>
            </a:extLst>
          </p:cNvPr>
          <p:cNvSpPr txBox="1"/>
          <p:nvPr/>
        </p:nvSpPr>
        <p:spPr>
          <a:xfrm>
            <a:off x="586076" y="4858126"/>
            <a:ext cx="11042073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500" dirty="0">
                <a:solidFill>
                  <a:srgbClr val="C291C1"/>
                </a:solidFill>
                <a:latin typeface="Brandon Grotesque Light" panose="020B0303020203060202" pitchFamily="34" charset="77"/>
              </a:rPr>
              <a:t>[TITOLO RELAZIONE]</a:t>
            </a:r>
          </a:p>
        </p:txBody>
      </p:sp>
    </p:spTree>
    <p:extLst>
      <p:ext uri="{BB962C8B-B14F-4D97-AF65-F5344CB8AC3E}">
        <p14:creationId xmlns:p14="http://schemas.microsoft.com/office/powerpoint/2010/main" val="945764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1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13"/>
                            </p:stCondLst>
                            <p:childTnLst>
                              <p:par>
                                <p:cTn id="8" presetID="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Elementi multimediali online 2" descr="B2">
            <a:hlinkClick r:id="" action="ppaction://media"/>
            <a:extLst>
              <a:ext uri="{FF2B5EF4-FFF2-40B4-BE49-F238E27FC236}">
                <a16:creationId xmlns:a16="http://schemas.microsoft.com/office/drawing/2014/main" id="{C8F5CD23-CFEA-D948-A157-0A94442F7D8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175" y="635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763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8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Elementi multimediali online 2" descr="A1">
            <a:hlinkClick r:id="" action="ppaction://media"/>
            <a:extLst>
              <a:ext uri="{FF2B5EF4-FFF2-40B4-BE49-F238E27FC236}">
                <a16:creationId xmlns:a16="http://schemas.microsoft.com/office/drawing/2014/main" id="{944C03BC-0BCE-AB4F-97A5-5342A28B5AE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D16C7700-B7C2-3D47-9781-B5BC6FD94462}"/>
              </a:ext>
            </a:extLst>
          </p:cNvPr>
          <p:cNvSpPr txBox="1"/>
          <p:nvPr/>
        </p:nvSpPr>
        <p:spPr>
          <a:xfrm>
            <a:off x="586076" y="4858126"/>
            <a:ext cx="11042073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500" dirty="0">
                <a:solidFill>
                  <a:srgbClr val="C291C1"/>
                </a:solidFill>
                <a:latin typeface="Brandon Grotesque Light" panose="020B0303020203060202" pitchFamily="34" charset="77"/>
              </a:rPr>
              <a:t>[TITOLO RELAZIONE]</a:t>
            </a:r>
          </a:p>
        </p:txBody>
      </p:sp>
    </p:spTree>
    <p:extLst>
      <p:ext uri="{BB962C8B-B14F-4D97-AF65-F5344CB8AC3E}">
        <p14:creationId xmlns:p14="http://schemas.microsoft.com/office/powerpoint/2010/main" val="2671475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1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13"/>
                            </p:stCondLst>
                            <p:childTnLst>
                              <p:par>
                                <p:cTn id="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lementi multimediali online 1" descr="A2">
            <a:hlinkClick r:id="" action="ppaction://media"/>
            <a:extLst>
              <a:ext uri="{FF2B5EF4-FFF2-40B4-BE49-F238E27FC236}">
                <a16:creationId xmlns:a16="http://schemas.microsoft.com/office/drawing/2014/main" id="{3FCB0F35-11D7-2646-AC73-8A9493E6D8B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175" y="4763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3422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8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B740988F-66DE-B04C-B415-381E976AC3D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C0C5A9B2-62C4-E743-8981-502C361AEAF6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75000"/>
          </a:blip>
          <a:stretch>
            <a:fillRect/>
          </a:stretch>
        </p:blipFill>
        <p:spPr>
          <a:xfrm>
            <a:off x="5856432" y="207818"/>
            <a:ext cx="479136" cy="479136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EC35B1BC-73A4-7E4B-B039-35F68D424E87}"/>
              </a:ext>
            </a:extLst>
          </p:cNvPr>
          <p:cNvSpPr txBox="1"/>
          <p:nvPr/>
        </p:nvSpPr>
        <p:spPr>
          <a:xfrm>
            <a:off x="574963" y="3390894"/>
            <a:ext cx="11042073" cy="112338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it-IT" sz="2500" dirty="0">
                <a:solidFill>
                  <a:srgbClr val="C291C1"/>
                </a:solidFill>
                <a:latin typeface="Brandon Grotesque Light" panose="020B0303020203060202" pitchFamily="34" charset="77"/>
              </a:rPr>
              <a:t>[TITOLO RELAZIONE]</a:t>
            </a:r>
          </a:p>
          <a:p>
            <a:pPr algn="ctr"/>
            <a:r>
              <a:rPr lang="it-IT" b="1" dirty="0">
                <a:solidFill>
                  <a:srgbClr val="C291C1"/>
                </a:solidFill>
                <a:latin typeface="Brandon Grotesque Black" panose="020B0503020203060202" pitchFamily="34" charset="77"/>
              </a:rPr>
              <a:t>FIRENZE</a:t>
            </a:r>
          </a:p>
          <a:p>
            <a:pPr algn="ctr"/>
            <a:r>
              <a:rPr lang="it-IT" sz="2200" dirty="0">
                <a:solidFill>
                  <a:srgbClr val="C291C1"/>
                </a:solidFill>
                <a:latin typeface="Brandon Grotesque" panose="020B0503020203060202" pitchFamily="34" charset="77"/>
              </a:rPr>
              <a:t>28 e 29 febbraio 2020</a:t>
            </a: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F2D464E5-F490-9F44-B926-CD6C8F5884AD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5713055" y="2281376"/>
            <a:ext cx="765888" cy="7658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0839689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908</TotalTime>
  <Words>324</Words>
  <Application>Microsoft Macintosh PowerPoint</Application>
  <PresentationFormat>Widescreen</PresentationFormat>
  <Paragraphs>60</Paragraphs>
  <Slides>12</Slides>
  <Notes>11</Notes>
  <HiddenSlides>0</HiddenSlides>
  <MMClips>5</MMClips>
  <ScaleCrop>false</ScaleCrop>
  <HeadingPairs>
    <vt:vector size="6" baseType="variant">
      <vt:variant>
        <vt:lpstr>Caratteri utilizzati</vt:lpstr>
      </vt:variant>
      <vt:variant>
        <vt:i4>7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12</vt:i4>
      </vt:variant>
    </vt:vector>
  </HeadingPairs>
  <TitlesOfParts>
    <vt:vector size="20" baseType="lpstr">
      <vt:lpstr>Arial</vt:lpstr>
      <vt:lpstr>Brandon Grotesque</vt:lpstr>
      <vt:lpstr>Brandon Grotesque Black</vt:lpstr>
      <vt:lpstr>Brandon Grotesque Light</vt:lpstr>
      <vt:lpstr>Brandon Grotesque Thin</vt:lpstr>
      <vt:lpstr>Calibri</vt:lpstr>
      <vt:lpstr>Calibri Light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Bfor\comunicazione visiva</dc:creator>
  <cp:lastModifiedBy>Microsoft Office User</cp:lastModifiedBy>
  <cp:revision>59</cp:revision>
  <dcterms:created xsi:type="dcterms:W3CDTF">2019-05-24T20:15:14Z</dcterms:created>
  <dcterms:modified xsi:type="dcterms:W3CDTF">2019-12-11T18:46:40Z</dcterms:modified>
</cp:coreProperties>
</file>